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6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9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9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0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5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8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8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4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2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4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316AA-8366-4A32-BCB8-8D411D19D7B5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B942B-C8A4-4ACD-82D0-8766B9AAF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8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lidar.unh.edu/map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The Application of LiDAR to Watershed Management on the White Mountain National Forest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83" y="3712307"/>
            <a:ext cx="6801633" cy="92001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         Landon Gryczkowski</a:t>
            </a:r>
          </a:p>
          <a:p>
            <a:r>
              <a:rPr lang="en-US" dirty="0" smtClean="0"/>
              <a:t>               Hydrologist, White Mountain National Forest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84" y="3703197"/>
            <a:ext cx="839574" cy="9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55" y="0"/>
            <a:ext cx="90855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23773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Current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456935" cy="4351338"/>
          </a:xfrm>
        </p:spPr>
        <p:txBody>
          <a:bodyPr/>
          <a:lstStyle/>
          <a:p>
            <a:r>
              <a:rPr lang="en-US" dirty="0" smtClean="0"/>
              <a:t>Forest-wide soil mapping and Terrestrial Ecological Unit (TEU)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potential vernal pools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401" y="0"/>
            <a:ext cx="45795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0801"/>
            <a:ext cx="3757808" cy="455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20" y="3945699"/>
            <a:ext cx="3872081" cy="2912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7808" y="3410652"/>
            <a:ext cx="3913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Photos: UNH Cooperative Extension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6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964" y="0"/>
            <a:ext cx="85380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11247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Planned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568879" cy="4351338"/>
          </a:xfrm>
        </p:spPr>
        <p:txBody>
          <a:bodyPr/>
          <a:lstStyle/>
          <a:p>
            <a:r>
              <a:rPr lang="en-US" dirty="0" smtClean="0"/>
              <a:t>Flood hazard analysis at campgrounds near 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01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73668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Planned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46118" cy="479164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Floodplain delineation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9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4072003" cy="4351338"/>
          </a:xfrm>
        </p:spPr>
        <p:txBody>
          <a:bodyPr/>
          <a:lstStyle/>
          <a:p>
            <a:r>
              <a:rPr lang="en-US" dirty="0" smtClean="0"/>
              <a:t>Rating curve generation at new streamflow gaging stations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67" y="1312954"/>
            <a:ext cx="7106433" cy="505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5567" y="6367530"/>
            <a:ext cx="503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Credit: Christopher Goodell, WEST Consultants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22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Identifying straightened stream reaches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26" y="1"/>
            <a:ext cx="51459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2079" y="5669131"/>
            <a:ext cx="4813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Photo: Nash Stream, Coos County, NH. </a:t>
            </a:r>
          </a:p>
          <a:p>
            <a:r>
              <a:rPr lang="en-US" sz="2000" dirty="0" smtClean="0"/>
              <a:t>Credit: </a:t>
            </a:r>
            <a:r>
              <a:rPr lang="en-US" sz="2000" dirty="0"/>
              <a:t>Trout Unlimited, </a:t>
            </a:r>
            <a:endParaRPr lang="en-US" sz="2000" dirty="0" smtClean="0"/>
          </a:p>
          <a:p>
            <a:r>
              <a:rPr lang="en-US" sz="2000" dirty="0" smtClean="0"/>
              <a:t>http</a:t>
            </a:r>
            <a:r>
              <a:rPr lang="en-US" sz="2000" dirty="0"/>
              <a:t>://www.tu.org/tu-projects/nash-stream </a:t>
            </a:r>
          </a:p>
        </p:txBody>
      </p:sp>
    </p:spTree>
    <p:extLst>
      <p:ext uri="{BB962C8B-B14F-4D97-AF65-F5344CB8AC3E}">
        <p14:creationId xmlns:p14="http://schemas.microsoft.com/office/powerpoint/2010/main" val="2085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72419" cy="4351338"/>
          </a:xfrm>
        </p:spPr>
        <p:txBody>
          <a:bodyPr/>
          <a:lstStyle/>
          <a:p>
            <a:r>
              <a:rPr lang="en-US" dirty="0" smtClean="0"/>
              <a:t>Advanced vegetation analysis</a:t>
            </a:r>
          </a:p>
          <a:p>
            <a:r>
              <a:rPr lang="en-US" dirty="0" smtClean="0"/>
              <a:t>Pair with multi- and/or hyper-spectral imagery to map to species</a:t>
            </a:r>
          </a:p>
          <a:p>
            <a:r>
              <a:rPr lang="en-US" dirty="0" smtClean="0"/>
              <a:t>Quantify landscape changes over time</a:t>
            </a:r>
          </a:p>
          <a:p>
            <a:r>
              <a:rPr lang="en-US" dirty="0" smtClean="0"/>
              <a:t>Disturbance mapping</a:t>
            </a:r>
          </a:p>
          <a:p>
            <a:r>
              <a:rPr lang="en-US" dirty="0" smtClean="0"/>
              <a:t>???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15" y="0"/>
            <a:ext cx="6829885" cy="519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2115" y="5250037"/>
            <a:ext cx="16500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Kelly M, Di </a:t>
            </a:r>
            <a:r>
              <a:rPr lang="en-US" sz="2000" dirty="0" err="1"/>
              <a:t>Tommaso</a:t>
            </a:r>
            <a:r>
              <a:rPr lang="en-US" sz="2000" dirty="0"/>
              <a:t> S. 2015. Mapping forests with Lidar </a:t>
            </a:r>
            <a:endParaRPr lang="en-US" sz="2000" dirty="0" smtClean="0"/>
          </a:p>
          <a:p>
            <a:r>
              <a:rPr lang="en-US" sz="2000" dirty="0" smtClean="0"/>
              <a:t>provides </a:t>
            </a:r>
            <a:r>
              <a:rPr lang="en-US" sz="2000" dirty="0"/>
              <a:t>flexible, accurate data with many uses. </a:t>
            </a:r>
            <a:endParaRPr lang="en-US" sz="2000" dirty="0" smtClean="0"/>
          </a:p>
          <a:p>
            <a:r>
              <a:rPr lang="en-US" sz="2000" dirty="0" smtClean="0"/>
              <a:t>Calif </a:t>
            </a:r>
            <a:r>
              <a:rPr lang="en-US" sz="2000" dirty="0" err="1"/>
              <a:t>Agr</a:t>
            </a:r>
            <a:r>
              <a:rPr lang="en-US" sz="2000" dirty="0"/>
              <a:t> 69(1):14-20. DOI: 10.3733/ca.v069n01p14</a:t>
            </a:r>
          </a:p>
        </p:txBody>
      </p:sp>
    </p:spTree>
    <p:extLst>
      <p:ext uri="{BB962C8B-B14F-4D97-AF65-F5344CB8AC3E}">
        <p14:creationId xmlns:p14="http://schemas.microsoft.com/office/powerpoint/2010/main" val="30675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22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06666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5468" y="6225436"/>
            <a:ext cx="7550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Photo credit: John Anderson, 2015 WMNF Artist-in-Residence Program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3107499" cy="4687909"/>
          </a:xfrm>
        </p:spPr>
        <p:txBody>
          <a:bodyPr>
            <a:normAutofit/>
          </a:bodyPr>
          <a:lstStyle/>
          <a:p>
            <a:r>
              <a:rPr lang="en-US" dirty="0" smtClean="0"/>
              <a:t>What is LiDAR and why is it so cool?</a:t>
            </a:r>
          </a:p>
          <a:p>
            <a:r>
              <a:rPr lang="en-US" dirty="0" smtClean="0"/>
              <a:t>LiDAR status in NH</a:t>
            </a:r>
          </a:p>
          <a:p>
            <a:r>
              <a:rPr lang="en-US" dirty="0" smtClean="0"/>
              <a:t>Current applications</a:t>
            </a:r>
          </a:p>
          <a:p>
            <a:r>
              <a:rPr lang="en-US" dirty="0" smtClean="0"/>
              <a:t>Planned,         near-future applications</a:t>
            </a:r>
          </a:p>
          <a:p>
            <a:r>
              <a:rPr lang="en-US" dirty="0" smtClean="0"/>
              <a:t>Future 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9941" y="0"/>
            <a:ext cx="823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60" y="1955885"/>
            <a:ext cx="5777740" cy="4225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9"/>
          <a:stretch/>
        </p:blipFill>
        <p:spPr>
          <a:xfrm>
            <a:off x="1677553" y="277442"/>
            <a:ext cx="4736707" cy="5987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LiDAR?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07707" cy="4351338"/>
          </a:xfrm>
        </p:spPr>
        <p:txBody>
          <a:bodyPr/>
          <a:lstStyle/>
          <a:p>
            <a:r>
              <a:rPr lang="en-US" dirty="0" smtClean="0"/>
              <a:t>Light Detection and Ranging</a:t>
            </a:r>
          </a:p>
          <a:p>
            <a:r>
              <a:rPr lang="en-US" dirty="0" smtClean="0"/>
              <a:t>Optical remote sensing technique using lasers</a:t>
            </a:r>
          </a:p>
          <a:p>
            <a:r>
              <a:rPr lang="en-US" dirty="0" smtClean="0"/>
              <a:t>Produces mass point cloud datasets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78799" y="6197189"/>
            <a:ext cx="10901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http://desktop.arcgis.com/en/arcmap/10.3/manage-data/las-dataset/what-is-lidar-data-.htm</a:t>
            </a:r>
          </a:p>
        </p:txBody>
      </p:sp>
    </p:spTree>
    <p:extLst>
      <p:ext uri="{BB962C8B-B14F-4D97-AF65-F5344CB8AC3E}">
        <p14:creationId xmlns:p14="http://schemas.microsoft.com/office/powerpoint/2010/main" val="5382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35" y="1002082"/>
            <a:ext cx="7740365" cy="5392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61559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Why is LiDAR so cool?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71378" cy="4351338"/>
          </a:xfrm>
        </p:spPr>
        <p:txBody>
          <a:bodyPr/>
          <a:lstStyle/>
          <a:p>
            <a:r>
              <a:rPr lang="en-US" dirty="0" smtClean="0"/>
              <a:t>Map top of tree canopy</a:t>
            </a:r>
          </a:p>
          <a:p>
            <a:r>
              <a:rPr lang="en-US" dirty="0" smtClean="0"/>
              <a:t>Map ground surface elevation</a:t>
            </a:r>
          </a:p>
          <a:p>
            <a:r>
              <a:rPr lang="en-US" dirty="0" smtClean="0"/>
              <a:t>Actual measurements of ground surface</a:t>
            </a:r>
          </a:p>
          <a:p>
            <a:r>
              <a:rPr lang="en-US" dirty="0" smtClean="0"/>
              <a:t>High resolution</a:t>
            </a:r>
          </a:p>
          <a:p>
            <a:r>
              <a:rPr lang="en-US" dirty="0" smtClean="0"/>
              <a:t>Repeated measurements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1635" y="6394537"/>
            <a:ext cx="5986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NYC point cloud. Credit: </a:t>
            </a:r>
            <a:r>
              <a:rPr lang="en-US" sz="2000" dirty="0" err="1"/>
              <a:t>Jarlath</a:t>
            </a:r>
            <a:r>
              <a:rPr lang="en-US" sz="2000" dirty="0"/>
              <a:t> O'Neil-Dunne; UVM-SAL</a:t>
            </a:r>
          </a:p>
        </p:txBody>
      </p:sp>
    </p:spTree>
    <p:extLst>
      <p:ext uri="{BB962C8B-B14F-4D97-AF65-F5344CB8AC3E}">
        <p14:creationId xmlns:p14="http://schemas.microsoft.com/office/powerpoint/2010/main" val="19904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8098"/>
            <a:ext cx="6115018" cy="610017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018" y="288098"/>
            <a:ext cx="6071538" cy="6100176"/>
          </a:xfrm>
        </p:spPr>
      </p:pic>
    </p:spTree>
    <p:extLst>
      <p:ext uri="{BB962C8B-B14F-4D97-AF65-F5344CB8AC3E}">
        <p14:creationId xmlns:p14="http://schemas.microsoft.com/office/powerpoint/2010/main" val="3635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Status in 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http://lidar.unh.edu/map/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249" y="168041"/>
            <a:ext cx="6844205" cy="64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446" y="0"/>
            <a:ext cx="79665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73668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Current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387246" cy="4351338"/>
          </a:xfrm>
        </p:spPr>
        <p:txBody>
          <a:bodyPr/>
          <a:lstStyle/>
          <a:p>
            <a:r>
              <a:rPr lang="en-US" dirty="0" smtClean="0"/>
              <a:t>Updating the Watershed Boundary Dataset (WBD)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Delineating HUC-14 and HUC-16 watersheds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5" y="2254685"/>
            <a:ext cx="10755689" cy="46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375" y="1189529"/>
            <a:ext cx="9444625" cy="5668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380989" cy="4351338"/>
          </a:xfrm>
        </p:spPr>
        <p:txBody>
          <a:bodyPr/>
          <a:lstStyle/>
          <a:p>
            <a:r>
              <a:rPr lang="en-US" dirty="0" smtClean="0"/>
              <a:t>Updating the National Hydrography Dataset (NHD) flowlines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284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Application of LiDAR to Watershed Management on the White Mountain National Forest</vt:lpstr>
      <vt:lpstr>Overview</vt:lpstr>
      <vt:lpstr>What is LiDAR?</vt:lpstr>
      <vt:lpstr>Why is LiDAR so cool?</vt:lpstr>
      <vt:lpstr>PowerPoint Presentation</vt:lpstr>
      <vt:lpstr>LiDAR Status in NH</vt:lpstr>
      <vt:lpstr>Current Applications</vt:lpstr>
      <vt:lpstr>Current Applications</vt:lpstr>
      <vt:lpstr>Current Applications</vt:lpstr>
      <vt:lpstr>Current Applications</vt:lpstr>
      <vt:lpstr>Planned Applications</vt:lpstr>
      <vt:lpstr>Planned Applications</vt:lpstr>
      <vt:lpstr>Planned Applications</vt:lpstr>
      <vt:lpstr>Planned Applications</vt:lpstr>
      <vt:lpstr>Planned Applications</vt:lpstr>
      <vt:lpstr>Future Applications</vt:lpstr>
      <vt:lpstr>Questions?</vt:lpstr>
    </vt:vector>
  </TitlesOfParts>
  <Company>USDA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Application of LiDAR to Watershed Management on the White Mountain National Forest</dc:title>
  <dc:creator>Gryczkowski, Landon - FS</dc:creator>
  <cp:lastModifiedBy>John Truong</cp:lastModifiedBy>
  <cp:revision>36</cp:revision>
  <dcterms:created xsi:type="dcterms:W3CDTF">2016-11-22T19:12:27Z</dcterms:created>
  <dcterms:modified xsi:type="dcterms:W3CDTF">2016-12-07T14:06:55Z</dcterms:modified>
</cp:coreProperties>
</file>